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A9982-2F3E-6CC0-F7DD-A4B3C013C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B9E62E-EF43-B038-5685-643313524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5B04585-59D9-8500-5C11-CFCBCE703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A35A2C0-50AB-FCF2-615E-C1792680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6E436DF-EBC6-DFC4-A8B2-F874A993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3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2E963-7CA5-4C92-A372-604EDF67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216A712-CAFA-9848-74A4-ABFCADADF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A48281D-CD57-FE62-DD8C-605C008F4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398061B-8AF9-1346-679F-F2E5F5BD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14CDE2F-8C94-A766-995B-BDA3D3B1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4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8237E1-B52B-04A7-BC12-0BB588079B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C4C07D9-871E-5F47-1204-7779E7DFE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AC908E9-9D50-2050-18EA-35A4C4378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CB5AB3F-4A65-B04A-3CC4-54BC4106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23C1F9D-6131-DAFA-5E9D-9DF004654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8622D-98A4-93E7-3AFA-EDD14141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AA59010-787B-8F4F-B53B-D9251CF0D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A38B783-EAFF-81A6-680D-A04D5E7FB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3A5C086-62C6-B403-CAB0-4E7568D2D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CB30E37-0EF1-C723-544B-7AA79E4B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0500C-741C-9316-60A1-B95F1D630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B5A6485-C7B1-922F-F731-76AA715FE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632C57E-B234-1FBA-8664-3AEC1DD4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EC64E4B-9F87-359F-C251-DAD31403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5262EB6-3371-6123-DFBE-26AD3250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DCCF3-1A7C-1E98-5194-C54FABF37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8B82177-9159-500F-64BF-9D7C3DB02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9287D32-5F52-BE28-4F4A-BA70DE4BC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6549B3F-56F2-F3DE-FC6B-29C53A9F5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591B6EE-BC57-3B78-2C40-76C3812B5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2F9F255-0341-DE89-E1BA-E7546B2B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1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7C810-530A-F253-C96C-4E2CC572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9ACE099-4E75-E9BE-4CD4-6656DC5D8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C8E03CA-0994-1F28-8BAA-186DC2B9C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9DA07CA-A517-5D50-97D4-16237FC8A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20508B4B-5001-8FE8-959A-367A294B6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FFA6FA51-AFAA-051C-8D0A-DC2F488CA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D404959-D6B2-F373-CFE1-30C85A8E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7C5B261-EA8F-7EBC-EBEA-0946C2E5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B7915-B036-AE69-180B-3B48A4D4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5A4649A-1FB6-576A-3335-8826AB817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54DD868-A259-A73A-EC63-618A31C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BD732556-6D8D-2DDE-6781-E070B5EA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9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BF33C1F4-06DC-C804-7346-62B6CB101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9D3224E-4315-81F6-675F-1E868550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DE523F8-A4F5-BEE2-F3A8-C0548329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3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4000C-659F-AF1B-438D-E3478022E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1FF7839-CFFA-8686-DF68-94B99939D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1CB362E1-E115-EEEC-87AE-499B9FC9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C6C3532-6264-7FEB-8C57-4ADD4BCF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AD6DFD3-C8AD-0066-3227-B367DD61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E18420D-C6BC-874D-ECDC-641A6046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2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C47FC-1616-99FC-B6E1-319E52BFE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8541CE86-439B-8552-4520-7CBBF7AB0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700BB9A-C579-4CDE-50FA-E127FC5E9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05EFD-70FB-E261-903F-BF7DDB68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407BF41-0DD6-7CD4-9056-E4C525C18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E4D58F8-1BC0-7D75-BAD4-D0BC5BF1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7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2DA2D043-E9CB-B013-BCE3-2ED0E844E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6E9B4E7-D1B1-8600-4424-FADAB37B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0D56699-0F0A-F9CF-6A56-83581BDC1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4D030-06A3-4885-888B-31CB823A230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56C484F-CD28-6B67-1C3A-15E2112BB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66B1301-2124-0256-1859-49F75EBAC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DE55-AFF9-453A-A308-192408CE3F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E227DCB-10C7-1025-1DC1-E24B94F52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422" y="643466"/>
            <a:ext cx="6899156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81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Cláudia Torres (EstudoEmCasa)</dc:creator>
  <cp:lastModifiedBy>Cláudia Torres (EstudoEmCasa)</cp:lastModifiedBy>
  <cp:revision>1</cp:revision>
  <dcterms:created xsi:type="dcterms:W3CDTF">2022-10-04T10:55:13Z</dcterms:created>
  <dcterms:modified xsi:type="dcterms:W3CDTF">2022-10-04T10:56:35Z</dcterms:modified>
</cp:coreProperties>
</file>