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D7939B-1EF8-524E-C586-72CCDA15AD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CA899F6-020C-C120-78C2-2B6A5A7200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9B1C745-327A-DAFB-AEBA-1977B630D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924C-4BBB-42C1-9A7E-BAB4C0BAC224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3178589-7493-0D56-F770-5E20A2976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9CA9F4B-7250-D59C-2B58-6E538B0A9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5E45-B5B7-4CE6-B645-31B12338B92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50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7A5261-FC63-2344-90DE-4F5F9D0BC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D13CD48E-459B-7C42-131A-CBCFECCA3C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1EFF8AF-2202-98B8-369C-4D98C75D4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924C-4BBB-42C1-9A7E-BAB4C0BAC224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5D4BE830-E3D6-0A6D-5DB3-95AE2A399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1CF712D-9DC8-2AA0-6CCB-A20A592B8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5E45-B5B7-4CE6-B645-31B12338B92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916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ECABD0A-153D-561B-F063-FCF78C8603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5491827B-CA33-AE8F-6B7E-5B941D7901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CD3B1E4-1DDA-C7F1-E36F-B0672A70A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924C-4BBB-42C1-9A7E-BAB4C0BAC224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F887A2A-5A8B-F63B-4F9E-92B7ED678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8210C2F-77B2-1A90-5818-873D09918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5E45-B5B7-4CE6-B645-31B12338B92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989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8409C5-F066-66FF-09B4-F06CD5B40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2DCB9F5-FCF1-C3D7-BA83-CB927DC0C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E563E2B-CA7E-DDAE-4625-52459CC4A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924C-4BBB-42C1-9A7E-BAB4C0BAC224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D576F682-0803-55B9-7197-0F8111B71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A0B640A-F8D0-EB8B-11EE-87E39CB07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5E45-B5B7-4CE6-B645-31B12338B92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026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3FD865-4205-39C8-A485-60CEAB7BF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C4BC479A-FA8D-E28E-E6F1-F66C62FD46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A0C34F7-50C8-5B14-14B9-DAEB3A30C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924C-4BBB-42C1-9A7E-BAB4C0BAC224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0119DDC-8B09-B8B9-31BB-45BF2661E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EC7E6F3A-C2AF-19C6-373F-5E53B5633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5E45-B5B7-4CE6-B645-31B12338B92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459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EB497F-84D8-7BDA-B543-0FED0BAC1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8210DFD-9D1B-F3B3-610F-05C030D20A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8C81473F-16DB-2FA3-C4C7-A783EBCDF9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3206E99C-4886-490C-F166-15F359945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924C-4BBB-42C1-9A7E-BAB4C0BAC224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5217CD91-EAD6-78A7-A2A4-8935F7A5C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1CF60889-5551-4E9C-021C-D71F4C76D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5E45-B5B7-4CE6-B645-31B12338B92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650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500266-AB52-A587-BA20-F0594E57F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6818885D-CAB3-0DFA-A51A-4CEC4E23B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1B9D9514-BB95-8624-D98F-516F4E9BC1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9BB557AC-7726-EC38-F0D1-8A85699CC2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78DE62D5-96ED-9627-4CFE-085E07B08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3233B301-1C2B-A7B9-F481-D8A9E01E4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924C-4BBB-42C1-9A7E-BAB4C0BAC224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07E7B532-7CBC-71A4-852F-832D63187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23BBC524-02E0-DE29-9629-43765BEB7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5E45-B5B7-4CE6-B645-31B12338B92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79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DEDD53-6C0B-24DA-9D0A-9DBF1D78C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E9E6AC84-E878-CB55-1EF8-A57E3CE28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924C-4BBB-42C1-9A7E-BAB4C0BAC224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88BABF67-959C-FF0F-3D23-0519FDFE9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80AE6BDE-A9FA-E45C-BB8B-9B0845E78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5E45-B5B7-4CE6-B645-31B12338B92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071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5F595161-71C6-69FA-4BC8-2C5FC0D58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924C-4BBB-42C1-9A7E-BAB4C0BAC224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0A3E26D9-72CB-BCE3-E27A-F15AF0D1A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07917E5F-D660-E9A8-D316-E8775A07A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5E45-B5B7-4CE6-B645-31B12338B92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331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E22D0D-AE41-2A3A-F3B1-4D58A9029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86A5994-BF6E-C91F-0B6E-82B0A7891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70DA1610-256F-E01B-76D3-23DE97B363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3A4D7FF8-FC67-D457-1485-EC2AF2169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924C-4BBB-42C1-9A7E-BAB4C0BAC224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68452F14-A6F0-0C2F-246E-BD5324CD3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8FD540F0-21FE-1470-7744-CB671546E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5E45-B5B7-4CE6-B645-31B12338B92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534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D45CE4-4B86-ACEE-EACA-DF9D39548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25BC56D5-B317-68CA-33FE-4B904CAA24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EF87ED09-5EDE-AB07-04CA-B5E3D3AB85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EBFFDA58-6B19-8235-8B8E-8A5B728EE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924C-4BBB-42C1-9A7E-BAB4C0BAC224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F86EEBAA-37C0-E3E2-DE00-ACCBD8D16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57AF64EF-0428-D09A-3970-C23F8156C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5E45-B5B7-4CE6-B645-31B12338B92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663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04FB5400-89CC-172C-CB4E-F6E06A50D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9885FFD5-0495-B1E6-31AA-E902C6842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0981536-221E-10B4-0AB6-94FB0C31FC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5924C-4BBB-42C1-9A7E-BAB4C0BAC224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5A04E34-B874-7BB5-E36D-26F5833268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12219FC-B9AD-D501-EC03-BE3CC9ED46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85E45-B5B7-4CE6-B645-31B12338B92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70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Imagem 4" descr="Uma imagem com texto&#10;&#10;Descrição gerada automaticamente">
            <a:extLst>
              <a:ext uri="{FF2B5EF4-FFF2-40B4-BE49-F238E27FC236}">
                <a16:creationId xmlns:a16="http://schemas.microsoft.com/office/drawing/2014/main" id="{02CAD39E-1BF3-7B4A-64F9-D729BBFE2B6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763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8674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Ecrã Panorâmico</PresentationFormat>
  <Paragraphs>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Cláudia Torres (EstudoEmCasa)</dc:creator>
  <cp:lastModifiedBy>Cláudia Torres (EstudoEmCasa)</cp:lastModifiedBy>
  <cp:revision>1</cp:revision>
  <dcterms:created xsi:type="dcterms:W3CDTF">2022-09-29T16:28:09Z</dcterms:created>
  <dcterms:modified xsi:type="dcterms:W3CDTF">2022-09-29T16:28:48Z</dcterms:modified>
</cp:coreProperties>
</file>