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C15204-BEEC-461B-9F5F-00F908F43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B6BD9D-ADFF-43B5-852F-6F74C5EB7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958614B-0571-449D-8C7F-9149AAD4A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0696B7C-00B3-4184-ADD0-86FD9BE4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2812468-AD9F-4700-84AE-5F5BFAA76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27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B5953-8929-4C85-A864-89E9343B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C8FA8B8E-B49E-4500-9534-26CCA40FA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F08B476-E06C-421D-BD43-506D3646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211B82D-E0A1-4BD7-B19D-2D3515DA5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AD72121-7F8D-4687-914C-B46A2CF2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DEEF32-A67C-4FFF-B5AD-FF4536D914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B70BDDA-7951-439C-A22B-1B53D5726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5DBE1B8-1FDA-4E47-B155-907F53313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51719E1-11A0-4BAB-A9EE-1830A2867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5C48B75-0085-4CF8-9443-967C31860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0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5CBCB-3801-4252-9DBE-30604848B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A2A12B2-DD99-4F4A-A2D4-258804BD9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286AE89-768B-4568-B2BA-442BCD9A2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2F64C01-7A69-4E72-BA51-9268BF1B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C655C0D-073A-4F20-92D0-D2F69895C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9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36445-66C9-43BE-940E-464FEF611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65BBBF1-4617-4B2E-BD26-85A474DE3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E653AD7-4939-438B-9264-92F445FA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4E68DA0-3A08-42EA-8F92-084CF6492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ECFBDEA-5DE7-4384-871D-823FF7FD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3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526B4-4697-4ACF-972F-FE2E2E77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B03085C-0F1C-49FA-BE21-4A20859BF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74222D0F-379B-49B2-B18F-112596CCA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C72D84F-AEDE-4667-912D-EE9EC51C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8C26E37-D6AB-474F-82A7-22D87077E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A435E85-8A23-4EE2-974D-CE77068D7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3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5DE8A-4434-4A79-8FDF-61E43C963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0D56FFB-AE54-42F9-B781-2D950003C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8C0C4EAE-320E-4BF2-966D-A38E1F110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6106988C-A638-4DEF-A9C4-361540AAE7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01C3F64-1011-427E-B20E-C3852D492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795D31CD-3D4A-4C53-8C1D-D5E250970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3511A59D-6B73-45C9-A702-4A018FF35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362728F-7B64-4E80-B6D5-6FB5DFE3D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9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66E9C-F7DB-4364-A7FB-5C57201E7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22A59587-990D-4777-9EB7-D4B9FD842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0CF32401-F899-46D3-8F91-B9F7BD7BB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9A98114-A593-4354-8969-0BCD0457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7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0CE38D35-3B73-4A79-968A-F763E539D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AE67597-5210-4607-8510-E1DA301AA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22145B4-84B7-4B47-9B45-4CDA00DEC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2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5C6AD2-3DB5-44CB-8ECA-7A2A57D1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29EE6A8-B373-41EA-957E-54FEE58F7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A795C1FB-05F2-4D91-AF10-2148A25A1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1BEA170A-4450-49F0-B6E0-BBA181299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BA6CB95-4DC6-4B6E-A00F-5CB1E1E0E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2EBBE04-FF86-467A-B546-8C89DB80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0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F3946-DFCC-48AD-B60D-A488265AF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43CDA8D6-8965-4477-80A9-EA54EB25F0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3731748-7FBB-4D08-B5BD-B469466D5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AAE1517-3630-483C-883B-069323691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54CC1D4-8825-4D38-9465-13B56A486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1DF5407-DE6D-44AF-9171-84E5BFCB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7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77D006F1-3FA9-4887-ACD2-98E6580B5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CD7A752-4CD5-463E-B4BB-15D469053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E9ED51A-0C43-4DBD-BDFB-8A42DBD0E1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298B1-151C-4E0E-9E07-FCF35034C86F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8D58BBC-67A1-4F24-8183-92FFBFA4D9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CF178F9-A0D7-4029-A224-5D503B6E2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B810-383F-4E88-90D0-3D5C1058D2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6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m texto&#10;&#10;Descrição gerada automaticamente">
            <a:extLst>
              <a:ext uri="{FF2B5EF4-FFF2-40B4-BE49-F238E27FC236}">
                <a16:creationId xmlns:a16="http://schemas.microsoft.com/office/drawing/2014/main" id="{BC4EB3E1-9FD8-4F41-820A-F8D930B15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70" y="1432560"/>
            <a:ext cx="11505346" cy="291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1088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Cláudia Torres (EstudoEmCasa)</dc:creator>
  <cp:lastModifiedBy>Cláudia Torres (EstudoEmCasa)</cp:lastModifiedBy>
  <cp:revision>1</cp:revision>
  <dcterms:created xsi:type="dcterms:W3CDTF">2022-03-22T15:06:29Z</dcterms:created>
  <dcterms:modified xsi:type="dcterms:W3CDTF">2022-03-22T15:07:42Z</dcterms:modified>
</cp:coreProperties>
</file>