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7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em Estilo, Tabela com Grelh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149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PT"/>
              <a:t>Clique para editar o estilo do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AB4D-457C-4596-9AF1-D5A7ADEEDC42}" type="datetimeFigureOut">
              <a:rPr lang="pt-PT" smtClean="0"/>
              <a:t>31/10/2021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F4B4D-E87D-4B03-BEFD-72FF1B3631E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17698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AB4D-457C-4596-9AF1-D5A7ADEEDC42}" type="datetimeFigureOut">
              <a:rPr lang="pt-PT" smtClean="0"/>
              <a:t>31/10/2021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F4B4D-E87D-4B03-BEFD-72FF1B3631E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00005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AB4D-457C-4596-9AF1-D5A7ADEEDC42}" type="datetimeFigureOut">
              <a:rPr lang="pt-PT" smtClean="0"/>
              <a:t>31/10/2021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F4B4D-E87D-4B03-BEFD-72FF1B3631E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00818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AB4D-457C-4596-9AF1-D5A7ADEEDC42}" type="datetimeFigureOut">
              <a:rPr lang="pt-PT" smtClean="0"/>
              <a:t>31/10/2021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F4B4D-E87D-4B03-BEFD-72FF1B3631E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98600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AB4D-457C-4596-9AF1-D5A7ADEEDC42}" type="datetimeFigureOut">
              <a:rPr lang="pt-PT" smtClean="0"/>
              <a:t>31/10/2021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F4B4D-E87D-4B03-BEFD-72FF1B3631E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63350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AB4D-457C-4596-9AF1-D5A7ADEEDC42}" type="datetimeFigureOut">
              <a:rPr lang="pt-PT" smtClean="0"/>
              <a:t>31/10/2021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F4B4D-E87D-4B03-BEFD-72FF1B3631E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60542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AB4D-457C-4596-9AF1-D5A7ADEEDC42}" type="datetimeFigureOut">
              <a:rPr lang="pt-PT" smtClean="0"/>
              <a:t>31/10/2021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F4B4D-E87D-4B03-BEFD-72FF1B3631E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76339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AB4D-457C-4596-9AF1-D5A7ADEEDC42}" type="datetimeFigureOut">
              <a:rPr lang="pt-PT" smtClean="0"/>
              <a:t>31/10/2021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F4B4D-E87D-4B03-BEFD-72FF1B3631E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4935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AB4D-457C-4596-9AF1-D5A7ADEEDC42}" type="datetimeFigureOut">
              <a:rPr lang="pt-PT" smtClean="0"/>
              <a:t>31/10/2021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F4B4D-E87D-4B03-BEFD-72FF1B3631E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32888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AB4D-457C-4596-9AF1-D5A7ADEEDC42}" type="datetimeFigureOut">
              <a:rPr lang="pt-PT" smtClean="0"/>
              <a:t>31/10/2021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F4B4D-E87D-4B03-BEFD-72FF1B3631E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5052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AB4D-457C-4596-9AF1-D5A7ADEEDC42}" type="datetimeFigureOut">
              <a:rPr lang="pt-PT" smtClean="0"/>
              <a:t>31/10/2021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F4B4D-E87D-4B03-BEFD-72FF1B3631E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41039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A6B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0AB4D-457C-4596-9AF1-D5A7ADEEDC42}" type="datetimeFigureOut">
              <a:rPr lang="pt-PT" smtClean="0"/>
              <a:t>31/10/2021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F4B4D-E87D-4B03-BEFD-72FF1B3631E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65017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 rot="1751465">
            <a:off x="4868568" y="1109231"/>
            <a:ext cx="2018786" cy="4053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COMPARA</a:t>
            </a:r>
          </a:p>
        </p:txBody>
      </p:sp>
      <p:sp>
        <p:nvSpPr>
          <p:cNvPr id="3" name="Subtítulo 2"/>
          <p:cNvSpPr txBox="1">
            <a:spLocks/>
          </p:cNvSpPr>
          <p:nvPr/>
        </p:nvSpPr>
        <p:spPr>
          <a:xfrm>
            <a:off x="251771" y="1493952"/>
            <a:ext cx="872694" cy="419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t-PT" sz="1100" b="1" dirty="0">
                <a:solidFill>
                  <a:prstClr val="black"/>
                </a:solidFill>
                <a:latin typeface="Calibri" panose="020F0502020204030204"/>
              </a:rPr>
              <a:t>Físico-Químico</a:t>
            </a:r>
            <a:endParaRPr kumimoji="0" lang="pt-PT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88118" y="1074572"/>
            <a:ext cx="872694" cy="41938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t-PT" sz="1200" b="1" dirty="0">
                <a:solidFill>
                  <a:prstClr val="black"/>
                </a:solidFill>
                <a:latin typeface="Calibri" panose="020F0502020204030204"/>
              </a:rPr>
              <a:t>3.º Ciclo, 7.º ano</a:t>
            </a:r>
            <a:endParaRPr kumimoji="0" lang="pt-PT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939235" y="236870"/>
            <a:ext cx="2792012" cy="6642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t-PT" b="1" dirty="0">
                <a:solidFill>
                  <a:prstClr val="black"/>
                </a:solidFill>
                <a:latin typeface="Calibri" panose="020F0502020204030204"/>
              </a:rPr>
              <a:t>MASSA E PESO</a:t>
            </a:r>
            <a:endParaRPr kumimoji="0" lang="pt-PT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548339" y="2713058"/>
            <a:ext cx="5679467" cy="62332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6000"/>
              </a:lnSpc>
              <a:spcAft>
                <a:spcPts val="800"/>
              </a:spcAft>
            </a:pPr>
            <a:endParaRPr lang="pt-P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pt-P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pt-P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2032994" y="1400857"/>
            <a:ext cx="2792012" cy="5802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t-PT" sz="1400" b="1" dirty="0">
                <a:solidFill>
                  <a:prstClr val="black"/>
                </a:solidFill>
                <a:latin typeface="Calibri" panose="020F0502020204030204"/>
              </a:rPr>
              <a:t>Proposta de resolução </a:t>
            </a:r>
          </a:p>
          <a:p>
            <a:pPr marL="0" marR="0" lvl="0" indent="0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t-PT" sz="1400" b="1" dirty="0">
                <a:solidFill>
                  <a:prstClr val="black"/>
                </a:solidFill>
                <a:latin typeface="Calibri" panose="020F0502020204030204"/>
              </a:rPr>
              <a:t> Desafio</a:t>
            </a:r>
            <a:endParaRPr kumimoji="0" lang="pt-PT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5013702" y="9217617"/>
            <a:ext cx="290593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9" name="CaixaDeTexto 8"/>
          <p:cNvSpPr txBox="1"/>
          <p:nvPr/>
        </p:nvSpPr>
        <p:spPr>
          <a:xfrm>
            <a:off x="4996496" y="9191995"/>
            <a:ext cx="160407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t-PT" sz="1400" b="1" dirty="0">
                <a:solidFill>
                  <a:srgbClr val="92D050"/>
                </a:solidFill>
              </a:rPr>
              <a:t>Bom trabalho!</a:t>
            </a: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A16486A0-8F2E-4677-9536-1FE8EF3202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413032"/>
              </p:ext>
            </p:extLst>
          </p:nvPr>
        </p:nvGraphicFramePr>
        <p:xfrm>
          <a:off x="539601" y="2799793"/>
          <a:ext cx="5266944" cy="218996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90599">
                  <a:extLst>
                    <a:ext uri="{9D8B030D-6E8A-4147-A177-3AD203B41FA5}">
                      <a16:colId xmlns:a16="http://schemas.microsoft.com/office/drawing/2014/main" val="550455724"/>
                    </a:ext>
                  </a:extLst>
                </a:gridCol>
                <a:gridCol w="1078865">
                  <a:extLst>
                    <a:ext uri="{9D8B030D-6E8A-4147-A177-3AD203B41FA5}">
                      <a16:colId xmlns:a16="http://schemas.microsoft.com/office/drawing/2014/main" val="3843811777"/>
                    </a:ext>
                  </a:extLst>
                </a:gridCol>
                <a:gridCol w="1348740">
                  <a:extLst>
                    <a:ext uri="{9D8B030D-6E8A-4147-A177-3AD203B41FA5}">
                      <a16:colId xmlns:a16="http://schemas.microsoft.com/office/drawing/2014/main" val="3888526557"/>
                    </a:ext>
                  </a:extLst>
                </a:gridCol>
                <a:gridCol w="1348740">
                  <a:extLst>
                    <a:ext uri="{9D8B030D-6E8A-4147-A177-3AD203B41FA5}">
                      <a16:colId xmlns:a16="http://schemas.microsoft.com/office/drawing/2014/main" val="1368532777"/>
                    </a:ext>
                  </a:extLst>
                </a:gridCol>
              </a:tblGrid>
              <a:tr h="364994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PT" sz="1400" b="1" dirty="0">
                          <a:effectLst/>
                        </a:rPr>
                        <a:t>Nome do Produto</a:t>
                      </a:r>
                      <a:endParaRPr lang="pt-PT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PT" sz="1400" b="1" dirty="0">
                          <a:effectLst/>
                        </a:rPr>
                        <a:t>Massa (g)</a:t>
                      </a:r>
                      <a:endParaRPr lang="pt-PT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PT" sz="1400" b="1" dirty="0">
                          <a:effectLst/>
                        </a:rPr>
                        <a:t>Massa (Kg)</a:t>
                      </a:r>
                      <a:endParaRPr lang="pt-PT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PT" sz="1400" b="1" dirty="0">
                          <a:effectLst/>
                        </a:rPr>
                        <a:t>Peso (N)</a:t>
                      </a:r>
                      <a:endParaRPr lang="pt-PT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5118040"/>
                  </a:ext>
                </a:extLst>
              </a:tr>
              <a:tr h="364994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PT" sz="1400" dirty="0">
                          <a:effectLst/>
                        </a:rPr>
                        <a:t>Esparguete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PT" sz="1400">
                          <a:effectLst/>
                        </a:rPr>
                        <a:t>500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PT" sz="1400">
                          <a:effectLst/>
                        </a:rPr>
                        <a:t>0,500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PT" sz="1400">
                          <a:effectLst/>
                        </a:rPr>
                        <a:t>5,00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41265053"/>
                  </a:ext>
                </a:extLst>
              </a:tr>
              <a:tr h="364994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PT" sz="1400">
                          <a:effectLst/>
                        </a:rPr>
                        <a:t>Atum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PT" sz="1400">
                          <a:effectLst/>
                        </a:rPr>
                        <a:t>140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PT" sz="1400">
                          <a:effectLst/>
                        </a:rPr>
                        <a:t>0,140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PT" sz="1400">
                          <a:effectLst/>
                        </a:rPr>
                        <a:t>1,40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8443416"/>
                  </a:ext>
                </a:extLst>
              </a:tr>
              <a:tr h="364994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PT" sz="1400">
                          <a:effectLst/>
                        </a:rPr>
                        <a:t>Azeitonas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PT" sz="1400">
                          <a:effectLst/>
                        </a:rPr>
                        <a:t>345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PT" sz="1400">
                          <a:effectLst/>
                        </a:rPr>
                        <a:t>0,345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PT" sz="1400">
                          <a:effectLst/>
                        </a:rPr>
                        <a:t>3,45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1544466"/>
                  </a:ext>
                </a:extLst>
              </a:tr>
              <a:tr h="364994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PT" sz="1400">
                          <a:effectLst/>
                        </a:rPr>
                        <a:t>Tostas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PT" sz="1400">
                          <a:effectLst/>
                        </a:rPr>
                        <a:t>240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PT" sz="1400">
                          <a:effectLst/>
                        </a:rPr>
                        <a:t>0,240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PT" sz="1400">
                          <a:effectLst/>
                        </a:rPr>
                        <a:t>2,40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592606"/>
                  </a:ext>
                </a:extLst>
              </a:tr>
              <a:tr h="364994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PT" sz="1400">
                          <a:effectLst/>
                        </a:rPr>
                        <a:t>Doce de tomate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PT" sz="1400">
                          <a:effectLst/>
                        </a:rPr>
                        <a:t>250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PT" sz="1400" dirty="0">
                          <a:effectLst/>
                        </a:rPr>
                        <a:t>0,250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PT" sz="1400" dirty="0">
                          <a:effectLst/>
                        </a:rPr>
                        <a:t>2,50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596747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410289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F504C3D9FC3C64F8737EFFE7360F0B5" ma:contentTypeVersion="13" ma:contentTypeDescription="Criar um novo documento." ma:contentTypeScope="" ma:versionID="c0f56e792284a21d8062e27937404ae4">
  <xsd:schema xmlns:xsd="http://www.w3.org/2001/XMLSchema" xmlns:xs="http://www.w3.org/2001/XMLSchema" xmlns:p="http://schemas.microsoft.com/office/2006/metadata/properties" xmlns:ns2="0c59666a-ad2b-4071-bda4-fba127b92e6e" xmlns:ns3="eee1b6e6-3bdc-4405-a0c7-963d5432904d" targetNamespace="http://schemas.microsoft.com/office/2006/metadata/properties" ma:root="true" ma:fieldsID="a07726c6c28390d4b97532518e07a6dd" ns2:_="" ns3:_="">
    <xsd:import namespace="0c59666a-ad2b-4071-bda4-fba127b92e6e"/>
    <xsd:import namespace="eee1b6e6-3bdc-4405-a0c7-963d5432904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59666a-ad2b-4071-bda4-fba127b92e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e1b6e6-3bdc-4405-a0c7-963d5432904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hes de 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CBED77C-9B14-456C-A685-2055FC4050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59666a-ad2b-4071-bda4-fba127b92e6e"/>
    <ds:schemaRef ds:uri="eee1b6e6-3bdc-4405-a0c7-963d543290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1E0936C-16EE-4067-A186-3C95FEF1CB7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24CB09F-959B-4CB6-AFF8-9AB6D12656C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</TotalTime>
  <Words>59</Words>
  <Application>Microsoft Office PowerPoint</Application>
  <PresentationFormat>Papel A4 (210x297 mm)</PresentationFormat>
  <Paragraphs>32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1_Tema do Office</vt:lpstr>
      <vt:lpstr>Apresentação do PowerPoint</vt:lpstr>
    </vt:vector>
  </TitlesOfParts>
  <Company>ANQEP, IP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Estudo em casa</dc:creator>
  <cp:lastModifiedBy>Maria Neto (EstudoEmCasa)</cp:lastModifiedBy>
  <cp:revision>4</cp:revision>
  <dcterms:created xsi:type="dcterms:W3CDTF">2021-10-29T10:30:43Z</dcterms:created>
  <dcterms:modified xsi:type="dcterms:W3CDTF">2021-10-31T18:42:38Z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0x0101005F504C3D9FC3C64F8737EFFE7360F0B5</vt:lpwstr>
  </property>
</Properties>
</file>