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sldIdLst>
    <p:sldId id="257" r:id="rId5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Destaqu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em Estilo, Tabela com Grelh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46" d="100"/>
          <a:sy n="46" d="100"/>
        </p:scale>
        <p:origin x="1492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PT"/>
              <a:t>Clique para editar o estilo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PT"/>
              <a:t>Clique para editar o estilo do subtítulo do Modelo Global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0AB4D-457C-4596-9AF1-D5A7ADEEDC42}" type="datetimeFigureOut">
              <a:rPr lang="pt-PT" smtClean="0"/>
              <a:t>31/10/2021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F4B4D-E87D-4B03-BEFD-72FF1B3631EE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7176986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0AB4D-457C-4596-9AF1-D5A7ADEEDC42}" type="datetimeFigureOut">
              <a:rPr lang="pt-PT" smtClean="0"/>
              <a:t>31/10/2021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F4B4D-E87D-4B03-BEFD-72FF1B3631EE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0000052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pt-PT"/>
              <a:t>Clique para editar o estilo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0AB4D-457C-4596-9AF1-D5A7ADEEDC42}" type="datetimeFigureOut">
              <a:rPr lang="pt-PT" smtClean="0"/>
              <a:t>31/10/2021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F4B4D-E87D-4B03-BEFD-72FF1B3631EE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0008182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0AB4D-457C-4596-9AF1-D5A7ADEEDC42}" type="datetimeFigureOut">
              <a:rPr lang="pt-PT" smtClean="0"/>
              <a:t>31/10/2021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F4B4D-E87D-4B03-BEFD-72FF1B3631EE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9986006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PT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0AB4D-457C-4596-9AF1-D5A7ADEEDC42}" type="datetimeFigureOut">
              <a:rPr lang="pt-PT" smtClean="0"/>
              <a:t>31/10/2021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F4B4D-E87D-4B03-BEFD-72FF1B3631EE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1633500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0AB4D-457C-4596-9AF1-D5A7ADEEDC42}" type="datetimeFigureOut">
              <a:rPr lang="pt-PT" smtClean="0"/>
              <a:t>31/10/2021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F4B4D-E87D-4B03-BEFD-72FF1B3631EE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2605428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pt-PT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0AB4D-457C-4596-9AF1-D5A7ADEEDC42}" type="datetimeFigureOut">
              <a:rPr lang="pt-PT" smtClean="0"/>
              <a:t>31/10/2021</a:t>
            </a:fld>
            <a:endParaRPr lang="pt-P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F4B4D-E87D-4B03-BEFD-72FF1B3631EE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8763391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0AB4D-457C-4596-9AF1-D5A7ADEEDC42}" type="datetimeFigureOut">
              <a:rPr lang="pt-PT" smtClean="0"/>
              <a:t>31/10/2021</a:t>
            </a:fld>
            <a:endParaRPr lang="pt-P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F4B4D-E87D-4B03-BEFD-72FF1B3631EE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249359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0AB4D-457C-4596-9AF1-D5A7ADEEDC42}" type="datetimeFigureOut">
              <a:rPr lang="pt-PT" smtClean="0"/>
              <a:t>31/10/2021</a:t>
            </a:fld>
            <a:endParaRPr lang="pt-P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F4B4D-E87D-4B03-BEFD-72FF1B3631EE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8328887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PT"/>
              <a:t>Clique para editar o estilo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0AB4D-457C-4596-9AF1-D5A7ADEEDC42}" type="datetimeFigureOut">
              <a:rPr lang="pt-PT" smtClean="0"/>
              <a:t>31/10/2021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F4B4D-E87D-4B03-BEFD-72FF1B3631EE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5150528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PT"/>
              <a:t>Clique para editar o estilo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pt-PT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0AB4D-457C-4596-9AF1-D5A7ADEEDC42}" type="datetimeFigureOut">
              <a:rPr lang="pt-PT" smtClean="0"/>
              <a:t>31/10/2021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F4B4D-E87D-4B03-BEFD-72FF1B3631EE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5410391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A6B9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F0AB4D-457C-4596-9AF1-D5A7ADEEDC42}" type="datetimeFigureOut">
              <a:rPr lang="pt-PT" smtClean="0"/>
              <a:t>31/10/2021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9F4B4D-E87D-4B03-BEFD-72FF1B3631EE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365017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/>
          </p:cNvSpPr>
          <p:nvPr/>
        </p:nvSpPr>
        <p:spPr>
          <a:xfrm rot="1751465">
            <a:off x="4868568" y="1109231"/>
            <a:ext cx="2018786" cy="40531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COMPARA</a:t>
            </a:r>
          </a:p>
        </p:txBody>
      </p:sp>
      <p:sp>
        <p:nvSpPr>
          <p:cNvPr id="3" name="Subtítulo 2"/>
          <p:cNvSpPr txBox="1">
            <a:spLocks/>
          </p:cNvSpPr>
          <p:nvPr/>
        </p:nvSpPr>
        <p:spPr>
          <a:xfrm>
            <a:off x="251771" y="1493952"/>
            <a:ext cx="872694" cy="4193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pt-PT" sz="1100" b="1" dirty="0">
                <a:solidFill>
                  <a:prstClr val="black"/>
                </a:solidFill>
                <a:latin typeface="Calibri" panose="020F0502020204030204"/>
              </a:rPr>
              <a:t>Físico-Químico</a:t>
            </a:r>
            <a:endParaRPr kumimoji="0" lang="pt-PT" sz="11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ubtítulo 2"/>
          <p:cNvSpPr txBox="1">
            <a:spLocks/>
          </p:cNvSpPr>
          <p:nvPr/>
        </p:nvSpPr>
        <p:spPr>
          <a:xfrm>
            <a:off x="688118" y="1074572"/>
            <a:ext cx="872694" cy="41938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pt-PT" sz="1200" b="1" dirty="0">
                <a:solidFill>
                  <a:prstClr val="black"/>
                </a:solidFill>
                <a:latin typeface="Calibri" panose="020F0502020204030204"/>
              </a:rPr>
              <a:t>3.º Ciclo, 7.º ano</a:t>
            </a:r>
            <a:endParaRPr kumimoji="0" lang="pt-PT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ubtítulo 2"/>
          <p:cNvSpPr txBox="1">
            <a:spLocks/>
          </p:cNvSpPr>
          <p:nvPr/>
        </p:nvSpPr>
        <p:spPr>
          <a:xfrm>
            <a:off x="1939235" y="236870"/>
            <a:ext cx="2792012" cy="66427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pt-PT" b="1" dirty="0">
                <a:solidFill>
                  <a:prstClr val="black"/>
                </a:solidFill>
                <a:latin typeface="Calibri" panose="020F0502020204030204"/>
              </a:rPr>
              <a:t>MASSA E PESO</a:t>
            </a:r>
            <a:endParaRPr kumimoji="0" lang="pt-PT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ubtítulo 2"/>
          <p:cNvSpPr txBox="1">
            <a:spLocks/>
          </p:cNvSpPr>
          <p:nvPr/>
        </p:nvSpPr>
        <p:spPr>
          <a:xfrm>
            <a:off x="548339" y="2713058"/>
            <a:ext cx="5679467" cy="623323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6000"/>
              </a:lnSpc>
              <a:spcAft>
                <a:spcPts val="800"/>
              </a:spcAft>
            </a:pPr>
            <a:endParaRPr lang="pt-P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6000"/>
              </a:lnSpc>
              <a:spcAft>
                <a:spcPts val="800"/>
              </a:spcAft>
            </a:pPr>
            <a:endParaRPr lang="pt-PT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6000"/>
              </a:lnSpc>
              <a:spcAft>
                <a:spcPts val="800"/>
              </a:spcAft>
            </a:pPr>
            <a:endParaRPr lang="pt-P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Subtítulo 2"/>
          <p:cNvSpPr txBox="1">
            <a:spLocks/>
          </p:cNvSpPr>
          <p:nvPr/>
        </p:nvSpPr>
        <p:spPr>
          <a:xfrm>
            <a:off x="2032994" y="1400857"/>
            <a:ext cx="2792012" cy="58025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pt-PT" sz="1400" b="1" dirty="0">
                <a:solidFill>
                  <a:prstClr val="black"/>
                </a:solidFill>
                <a:latin typeface="Calibri" panose="020F0502020204030204"/>
              </a:rPr>
              <a:t>Proposta de resolução </a:t>
            </a:r>
          </a:p>
          <a:p>
            <a:pPr marL="0" marR="0" lvl="0" indent="0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pt-PT" sz="1400" b="1" dirty="0">
                <a:solidFill>
                  <a:prstClr val="black"/>
                </a:solidFill>
                <a:latin typeface="Calibri" panose="020F0502020204030204"/>
              </a:rPr>
              <a:t> Desafio</a:t>
            </a:r>
            <a:endParaRPr kumimoji="0" lang="pt-PT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5013702" y="9217617"/>
            <a:ext cx="290593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9" name="CaixaDeTexto 8"/>
          <p:cNvSpPr txBox="1"/>
          <p:nvPr/>
        </p:nvSpPr>
        <p:spPr>
          <a:xfrm>
            <a:off x="4996496" y="9191995"/>
            <a:ext cx="1604074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pt-PT" sz="1400" b="1" dirty="0">
                <a:solidFill>
                  <a:srgbClr val="92D050"/>
                </a:solidFill>
              </a:rPr>
              <a:t>Bom trabalho!</a:t>
            </a:r>
          </a:p>
        </p:txBody>
      </p:sp>
      <p:graphicFrame>
        <p:nvGraphicFramePr>
          <p:cNvPr id="10" name="Tabela 9">
            <a:extLst>
              <a:ext uri="{FF2B5EF4-FFF2-40B4-BE49-F238E27FC236}">
                <a16:creationId xmlns:a16="http://schemas.microsoft.com/office/drawing/2014/main" id="{A16486A0-8F2E-4677-9536-1FE8EF3202A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9413032"/>
              </p:ext>
            </p:extLst>
          </p:nvPr>
        </p:nvGraphicFramePr>
        <p:xfrm>
          <a:off x="539601" y="2799793"/>
          <a:ext cx="5266944" cy="2189964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490599">
                  <a:extLst>
                    <a:ext uri="{9D8B030D-6E8A-4147-A177-3AD203B41FA5}">
                      <a16:colId xmlns:a16="http://schemas.microsoft.com/office/drawing/2014/main" val="550455724"/>
                    </a:ext>
                  </a:extLst>
                </a:gridCol>
                <a:gridCol w="1078865">
                  <a:extLst>
                    <a:ext uri="{9D8B030D-6E8A-4147-A177-3AD203B41FA5}">
                      <a16:colId xmlns:a16="http://schemas.microsoft.com/office/drawing/2014/main" val="3843811777"/>
                    </a:ext>
                  </a:extLst>
                </a:gridCol>
                <a:gridCol w="1348740">
                  <a:extLst>
                    <a:ext uri="{9D8B030D-6E8A-4147-A177-3AD203B41FA5}">
                      <a16:colId xmlns:a16="http://schemas.microsoft.com/office/drawing/2014/main" val="3888526557"/>
                    </a:ext>
                  </a:extLst>
                </a:gridCol>
                <a:gridCol w="1348740">
                  <a:extLst>
                    <a:ext uri="{9D8B030D-6E8A-4147-A177-3AD203B41FA5}">
                      <a16:colId xmlns:a16="http://schemas.microsoft.com/office/drawing/2014/main" val="1368532777"/>
                    </a:ext>
                  </a:extLst>
                </a:gridCol>
              </a:tblGrid>
              <a:tr h="364994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t-PT" sz="1400" b="1" dirty="0">
                          <a:effectLst/>
                        </a:rPr>
                        <a:t>Nome do Produto</a:t>
                      </a:r>
                      <a:endParaRPr lang="pt-PT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t-PT" sz="1400" b="1" dirty="0">
                          <a:effectLst/>
                        </a:rPr>
                        <a:t>Massa (g)</a:t>
                      </a:r>
                      <a:endParaRPr lang="pt-PT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t-PT" sz="1400" b="1" dirty="0">
                          <a:effectLst/>
                        </a:rPr>
                        <a:t>Massa (Kg)</a:t>
                      </a:r>
                      <a:endParaRPr lang="pt-PT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t-PT" sz="1400" b="1" dirty="0">
                          <a:effectLst/>
                        </a:rPr>
                        <a:t>Peso (N)</a:t>
                      </a:r>
                      <a:endParaRPr lang="pt-PT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75118040"/>
                  </a:ext>
                </a:extLst>
              </a:tr>
              <a:tr h="364994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t-PT" sz="1400" dirty="0">
                          <a:effectLst/>
                        </a:rPr>
                        <a:t>Esparguete</a:t>
                      </a:r>
                      <a:endParaRPr lang="pt-P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t-PT" sz="1400">
                          <a:effectLst/>
                        </a:rPr>
                        <a:t>500</a:t>
                      </a:r>
                      <a:endParaRPr lang="pt-P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t-PT" sz="1400">
                          <a:effectLst/>
                        </a:rPr>
                        <a:t>0,500</a:t>
                      </a:r>
                      <a:endParaRPr lang="pt-P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t-PT" sz="1400">
                          <a:effectLst/>
                        </a:rPr>
                        <a:t>5,00</a:t>
                      </a:r>
                      <a:endParaRPr lang="pt-P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41265053"/>
                  </a:ext>
                </a:extLst>
              </a:tr>
              <a:tr h="364994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t-PT" sz="1400">
                          <a:effectLst/>
                        </a:rPr>
                        <a:t>Atum</a:t>
                      </a:r>
                      <a:endParaRPr lang="pt-P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t-PT" sz="1400">
                          <a:effectLst/>
                        </a:rPr>
                        <a:t>140</a:t>
                      </a:r>
                      <a:endParaRPr lang="pt-P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t-PT" sz="1400">
                          <a:effectLst/>
                        </a:rPr>
                        <a:t>0,140</a:t>
                      </a:r>
                      <a:endParaRPr lang="pt-P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t-PT" sz="1400">
                          <a:effectLst/>
                        </a:rPr>
                        <a:t>1,40</a:t>
                      </a:r>
                      <a:endParaRPr lang="pt-P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78443416"/>
                  </a:ext>
                </a:extLst>
              </a:tr>
              <a:tr h="364994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t-PT" sz="1400">
                          <a:effectLst/>
                        </a:rPr>
                        <a:t>Azeitonas</a:t>
                      </a:r>
                      <a:endParaRPr lang="pt-P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t-PT" sz="1400">
                          <a:effectLst/>
                        </a:rPr>
                        <a:t>345</a:t>
                      </a:r>
                      <a:endParaRPr lang="pt-P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t-PT" sz="1400">
                          <a:effectLst/>
                        </a:rPr>
                        <a:t>0,345</a:t>
                      </a:r>
                      <a:endParaRPr lang="pt-P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t-PT" sz="1400">
                          <a:effectLst/>
                        </a:rPr>
                        <a:t>3,45</a:t>
                      </a:r>
                      <a:endParaRPr lang="pt-P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11544466"/>
                  </a:ext>
                </a:extLst>
              </a:tr>
              <a:tr h="364994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t-PT" sz="1400">
                          <a:effectLst/>
                        </a:rPr>
                        <a:t>Tostas</a:t>
                      </a:r>
                      <a:endParaRPr lang="pt-P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t-PT" sz="1400">
                          <a:effectLst/>
                        </a:rPr>
                        <a:t>240</a:t>
                      </a:r>
                      <a:endParaRPr lang="pt-P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t-PT" sz="1400">
                          <a:effectLst/>
                        </a:rPr>
                        <a:t>0,240</a:t>
                      </a:r>
                      <a:endParaRPr lang="pt-P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t-PT" sz="1400">
                          <a:effectLst/>
                        </a:rPr>
                        <a:t>2,40</a:t>
                      </a:r>
                      <a:endParaRPr lang="pt-P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9592606"/>
                  </a:ext>
                </a:extLst>
              </a:tr>
              <a:tr h="364994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t-PT" sz="1400">
                          <a:effectLst/>
                        </a:rPr>
                        <a:t>Doce de tomate</a:t>
                      </a:r>
                      <a:endParaRPr lang="pt-P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t-PT" sz="1400">
                          <a:effectLst/>
                        </a:rPr>
                        <a:t>250</a:t>
                      </a:r>
                      <a:endParaRPr lang="pt-P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t-PT" sz="1400" dirty="0">
                          <a:effectLst/>
                        </a:rPr>
                        <a:t>0,250</a:t>
                      </a:r>
                      <a:endParaRPr lang="pt-P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t-PT" sz="1400" dirty="0">
                          <a:effectLst/>
                        </a:rPr>
                        <a:t>2,50</a:t>
                      </a:r>
                      <a:endParaRPr lang="pt-P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596747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4102891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5F504C3D9FC3C64F8737EFFE7360F0B5" ma:contentTypeVersion="13" ma:contentTypeDescription="Criar um novo documento." ma:contentTypeScope="" ma:versionID="c0f56e792284a21d8062e27937404ae4">
  <xsd:schema xmlns:xsd="http://www.w3.org/2001/XMLSchema" xmlns:xs="http://www.w3.org/2001/XMLSchema" xmlns:p="http://schemas.microsoft.com/office/2006/metadata/properties" xmlns:ns2="0c59666a-ad2b-4071-bda4-fba127b92e6e" xmlns:ns3="eee1b6e6-3bdc-4405-a0c7-963d5432904d" targetNamespace="http://schemas.microsoft.com/office/2006/metadata/properties" ma:root="true" ma:fieldsID="a07726c6c28390d4b97532518e07a6dd" ns2:_="" ns3:_="">
    <xsd:import namespace="0c59666a-ad2b-4071-bda4-fba127b92e6e"/>
    <xsd:import namespace="eee1b6e6-3bdc-4405-a0c7-963d5432904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c59666a-ad2b-4071-bda4-fba127b92e6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4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ee1b6e6-3bdc-4405-a0c7-963d5432904d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Partilhado Com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Detalhes de Partilhado Com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ú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CBED77C-9B14-456C-A685-2055FC4050E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c59666a-ad2b-4071-bda4-fba127b92e6e"/>
    <ds:schemaRef ds:uri="eee1b6e6-3bdc-4405-a0c7-963d5432904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1E0936C-16EE-4067-A186-3C95FEF1CB7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24CB09F-959B-4CB6-AFF8-9AB6D12656C8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71</TotalTime>
  <Words>59</Words>
  <Application>Microsoft Office PowerPoint</Application>
  <PresentationFormat>Papel A4 (210x297 mm)</PresentationFormat>
  <Paragraphs>32</Paragraphs>
  <Slides>1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1_Tema do Office</vt:lpstr>
      <vt:lpstr>Apresentação do PowerPoint</vt:lpstr>
    </vt:vector>
  </TitlesOfParts>
  <Company>ANQEP, IP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Estudo em casa</dc:creator>
  <cp:lastModifiedBy>Maria Neto (EstudoEmCasa)</cp:lastModifiedBy>
  <cp:revision>4</cp:revision>
  <dcterms:created xsi:type="dcterms:W3CDTF">2021-10-29T10:30:43Z</dcterms:created>
  <dcterms:modified xsi:type="dcterms:W3CDTF">2021-10-31T18:42:38Z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0x0101005F504C3D9FC3C64F8737EFFE7360F0B5</vt:lpwstr>
  </property>
</Properties>
</file>