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7133DA-FF3E-44E3-0BF1-1F76C9263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5A67F67-4482-B15E-7608-50C749398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B7CFBA-FBCC-E8BB-FE7C-D201730E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B6C1FE6-9B65-8B71-A600-FB617576D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3E9DE9F-20B4-9814-C437-5662437D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9FF4F7-225F-F5D9-2C9C-DB27E5DD5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907962-D85A-D046-665B-DB0D77500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C2B131A-52E9-3617-4678-DB4AD3596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3535BDD-49AF-9C0E-775C-F12867349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9CE5620-A3EB-2637-6E6D-A26F1542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1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4EB55B-5D89-0F8D-45ED-836976916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E14BEDF-834B-7EF8-ACC6-7AF7F5A05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AB14163-FACE-74F2-8525-C599DBBEE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03CB203-BDDC-BB07-5983-0527AAE7C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0DF18F9-2353-BC31-DBF8-27D42129A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6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ECD2F-6693-A3A2-3479-5F0DDC40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DD51EEF-63F8-4B0B-26B1-3FEEA3A06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6F5A9F8-1CAB-7415-B2A7-3CE1DCB3A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DBE0A21-1545-C9E7-ACF0-467683613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23BAF89-0197-F109-F76C-ECF148940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4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711A6-D547-6880-3AE3-A1C11E9EC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BD4AB4FD-B5F9-49FC-825F-9F38A320A4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8B498FC-DCA7-8FF1-67F7-4B162B3A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92CB210-7900-3BD3-51F4-0E5C6C280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B5269EE-773B-8DBC-A052-555908F0C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4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22A8C-9E23-EE6B-3C13-2869EA20F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49A3BED-9B92-32B0-25CF-042DE2FD60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998C516-2C8D-B6BB-BF51-700909797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EABCABB-DE7D-6442-65BF-1CA1F0D6C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42AB2C8-E1A2-1481-A70A-173E292C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D141D06-8B09-4F47-3D64-606E4F78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7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98007-0328-097A-5F99-2296E8819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B373598-44E2-25C5-0152-D4C679507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94248AC-AF4F-D5E6-14C0-A47D8C659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A03E1EAF-E7E1-5EEB-3F29-DFD59EF49F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3FF21D7-F5E3-DE28-0F31-DB6C82F5D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FA41E4E9-6483-8BD7-9350-B8A61867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4435F51C-7D0C-062B-CDF2-C0FF6C0F8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DB56194-344C-995F-367B-D90BCB47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A1438-2AF8-119B-CC18-96BB977C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3A0BFE6A-4F6D-7347-89B3-31618C1C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0C1271CC-33E5-A439-B657-0F247BFD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FFA8960-EB47-FA4A-FFED-5AD93F96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5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174C8745-9EBA-548A-BE78-A33F85EE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5716F04F-EC91-1434-F4FB-4655D5B55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6B7B432-DD7E-19B0-C154-853587E3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7BC83-68CC-51FB-1BC5-EF5192818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FFAB2D9-69EE-7D72-7330-9D3BC7749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DB130BC-DAEF-7948-1C18-B45BFB74A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AA5F6A49-D467-3133-818A-CD682C3B2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D3E61EC-4311-0A67-5012-81F9EED81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572EF15-DA91-D3A5-8F5E-1565981B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1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EA5BDE-88E5-D502-155C-31A8205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6F637753-7B4F-D003-214C-4237DCEC03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99A2484E-B7B4-FE19-7384-2FF11D7F3D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085B3AC-7A95-75F6-485A-1B4BDA30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BECF89A-D666-592E-12E9-92C8C967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839652-BCBF-DA54-13DF-23D1866F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1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F10E1CF6-B53F-8348-E072-B2A7715D7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CAAD6F8-515A-70C3-3260-CDCA6DD91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114197B-51E9-8999-E411-CD89AD06D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A9B7-F520-4B47-853A-F7F8200DA5E5}" type="datetimeFigureOut">
              <a:rPr lang="en-US" smtClean="0"/>
              <a:t>9/29/2022</a:t>
            </a:fld>
            <a:endParaRPr lang="en-US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6352424-BC2E-7EB5-623E-A80B097B21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0F1D089-D4C7-3B52-DD4A-D3A4EEB46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D3040-D334-4194-8C35-ABF1C6B89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83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5CBC084-9FDA-DE4B-2F1E-E5CC2EBA83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9" b="2040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80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Cláudia Torres (EstudoEmCasa)</dc:creator>
  <cp:lastModifiedBy>Cláudia Torres (EstudoEmCasa)</cp:lastModifiedBy>
  <cp:revision>1</cp:revision>
  <dcterms:created xsi:type="dcterms:W3CDTF">2022-09-29T16:13:53Z</dcterms:created>
  <dcterms:modified xsi:type="dcterms:W3CDTF">2022-09-29T16:14:26Z</dcterms:modified>
</cp:coreProperties>
</file>